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0320C3-FC5A-4EE1-B223-5A7C2BDB78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Refúgio da </a:t>
            </a:r>
            <a:r>
              <a:rPr lang="pt-BR" dirty="0" err="1"/>
              <a:t>minh’alma</a:t>
            </a:r>
            <a:r>
              <a:rPr lang="pt-BR" dirty="0"/>
              <a:t>, </a:t>
            </a:r>
          </a:p>
          <a:p>
            <a:r>
              <a:rPr lang="pt-BR" dirty="0"/>
              <a:t>Em Teus braços quero estar; </a:t>
            </a:r>
          </a:p>
          <a:p>
            <a:r>
              <a:rPr lang="pt-BR" dirty="0"/>
              <a:t>Quando o vento rouba a calma, </a:t>
            </a:r>
          </a:p>
          <a:p>
            <a:r>
              <a:rPr lang="pt-BR" dirty="0"/>
              <a:t>Quando brame, irado, o mar. </a:t>
            </a:r>
          </a:p>
        </p:txBody>
      </p:sp>
    </p:spTree>
    <p:extLst>
      <p:ext uri="{BB962C8B-B14F-4D97-AF65-F5344CB8AC3E}">
        <p14:creationId xmlns:p14="http://schemas.microsoft.com/office/powerpoint/2010/main" val="270327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271324E-D4D1-4A3B-9CF5-0ADB3F79EC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Guarda-me, ó bom Salvador,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o temporal passar.</a:t>
            </a:r>
          </a:p>
          <a:p>
            <a:r>
              <a:rPr lang="pt-BR" dirty="0"/>
              <a:t>Guia-me em Teu terno amor, </a:t>
            </a:r>
          </a:p>
          <a:p>
            <a:r>
              <a:rPr lang="pt-BR" dirty="0"/>
              <a:t>Guia-me em Teu santo amor. </a:t>
            </a:r>
          </a:p>
        </p:txBody>
      </p:sp>
    </p:spTree>
    <p:extLst>
      <p:ext uri="{BB962C8B-B14F-4D97-AF65-F5344CB8AC3E}">
        <p14:creationId xmlns:p14="http://schemas.microsoft.com/office/powerpoint/2010/main" val="149978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D6B2B8-594C-4106-9D54-4D5F7DA9F0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em Ti eu tenho abrigo, </a:t>
            </a:r>
          </a:p>
          <a:p>
            <a:r>
              <a:rPr lang="pt-BR" dirty="0"/>
              <a:t>Aos Teus pés jaz o meu ser; </a:t>
            </a:r>
          </a:p>
          <a:p>
            <a:r>
              <a:rPr lang="pt-BR" dirty="0"/>
              <a:t>Não me deixes, sê comigo, </a:t>
            </a:r>
          </a:p>
          <a:p>
            <a:r>
              <a:rPr lang="pt-BR" dirty="0"/>
              <a:t>Teu conforto eu quero ter. </a:t>
            </a:r>
          </a:p>
        </p:txBody>
      </p:sp>
    </p:spTree>
    <p:extLst>
      <p:ext uri="{BB962C8B-B14F-4D97-AF65-F5344CB8AC3E}">
        <p14:creationId xmlns:p14="http://schemas.microsoft.com/office/powerpoint/2010/main" val="1655600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640418-2664-4457-B972-4A1DBE452A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confio em Ti, Senhor; </a:t>
            </a:r>
          </a:p>
          <a:p>
            <a:r>
              <a:rPr lang="pt-BR" dirty="0"/>
              <a:t>Meu auxílio de Ti vem. </a:t>
            </a:r>
          </a:p>
          <a:p>
            <a:r>
              <a:rPr lang="pt-BR" dirty="0"/>
              <a:t>Tu dissipas o temor, </a:t>
            </a:r>
          </a:p>
          <a:p>
            <a:r>
              <a:rPr lang="pt-BR" dirty="0"/>
              <a:t>E o Teu braço me sustém. </a:t>
            </a:r>
          </a:p>
        </p:txBody>
      </p:sp>
    </p:spTree>
    <p:extLst>
      <p:ext uri="{BB962C8B-B14F-4D97-AF65-F5344CB8AC3E}">
        <p14:creationId xmlns:p14="http://schemas.microsoft.com/office/powerpoint/2010/main" val="3422131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ED2D5B8-5D4B-4754-8C6E-D2D49D786B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Tua graça inesgotável </a:t>
            </a:r>
          </a:p>
          <a:p>
            <a:r>
              <a:rPr lang="pt-BR" dirty="0"/>
              <a:t>Pode me lavar do mal. </a:t>
            </a:r>
          </a:p>
          <a:p>
            <a:r>
              <a:rPr lang="pt-BR" dirty="0"/>
              <a:t>Graça imensa, inefável, </a:t>
            </a:r>
          </a:p>
          <a:p>
            <a:r>
              <a:rPr lang="pt-BR" dirty="0"/>
              <a:t>Puro e bom faz-me afinal. </a:t>
            </a:r>
          </a:p>
        </p:txBody>
      </p:sp>
    </p:spTree>
    <p:extLst>
      <p:ext uri="{BB962C8B-B14F-4D97-AF65-F5344CB8AC3E}">
        <p14:creationId xmlns:p14="http://schemas.microsoft.com/office/powerpoint/2010/main" val="510141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DA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E9FA0AF-D71E-433B-AD90-5D6BDB4D6A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Fonte eterna, meu Jesus, </a:t>
            </a:r>
          </a:p>
          <a:p>
            <a:r>
              <a:rPr lang="pt-BR" dirty="0"/>
              <a:t>Deixa em Ti saciar-me bem.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, ó Jesus, </a:t>
            </a:r>
          </a:p>
          <a:p>
            <a:r>
              <a:rPr lang="pt-BR" dirty="0"/>
              <a:t>Vem morar </a:t>
            </a:r>
            <a:r>
              <a:rPr lang="pt-BR" dirty="0" err="1"/>
              <a:t>p’ra</a:t>
            </a:r>
            <a:r>
              <a:rPr lang="pt-BR" dirty="0"/>
              <a:t> sempre. Amém!</a:t>
            </a:r>
          </a:p>
        </p:txBody>
      </p:sp>
    </p:spTree>
    <p:extLst>
      <p:ext uri="{BB962C8B-B14F-4D97-AF65-F5344CB8AC3E}">
        <p14:creationId xmlns:p14="http://schemas.microsoft.com/office/powerpoint/2010/main" val="2058488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57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REFÚGIO DA MINHA ALMA</vt:lpstr>
      <vt:lpstr>REFÚGIO DA MINHA ALMA</vt:lpstr>
      <vt:lpstr>REFÚGIO DA MINHA ALMA</vt:lpstr>
      <vt:lpstr>REFÚGIO DA MINHA ALMA</vt:lpstr>
      <vt:lpstr>REFÚGIO DA MINHA ALMA</vt:lpstr>
      <vt:lpstr>REFÚGIO DA MINHA ALMA</vt:lpstr>
      <vt:lpstr>REFÚGIO DA MINHA ALMA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2019-06-12T23:00:39Z</dcterms:modified>
</cp:coreProperties>
</file>

<file path=docProps/thumbnail.jpeg>
</file>